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1483"/>
  </p:normalViewPr>
  <p:slideViewPr>
    <p:cSldViewPr snapToGrid="0">
      <p:cViewPr varScale="1">
        <p:scale>
          <a:sx n="107" d="100"/>
          <a:sy n="107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ua.bootcampcontent.com/UA-Coding-Bootcamp/UATUC201904FSF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a.bootcampcontent.com/UA-Coding-Bootcamp/UATUC201904FSF4/tree/master/class-content/week-01/activitie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48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https://ua.bootcampcontent.com/UA-Coding-Bootcamp/UATUC201904FSF4</a:t>
            </a:r>
            <a:endParaRPr lang="en-US" sz="2200" b="1" dirty="0">
              <a:sym typeface="Arial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lang="en-US" b="1" u="sng" dirty="0"/>
              <a:t>Saturday, May 4th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40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https://ua.bootcampcontent.com/UA-Coding-Bootcamp/UATUC201904FSF4/tree/master/class-content/week-01/activities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1892</Words>
  <Application>Microsoft Macintosh PowerPoint</Application>
  <PresentationFormat>On-screen Show (4:3)</PresentationFormat>
  <Paragraphs>322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Eric Rosas</cp:lastModifiedBy>
  <cp:revision>7</cp:revision>
  <dcterms:modified xsi:type="dcterms:W3CDTF">2019-04-27T00:54:15Z</dcterms:modified>
</cp:coreProperties>
</file>